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2243169"/>
            <a:ext cx="2853487" cy="214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66951"/>
            <a:ext cx="2832332" cy="212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48262"/>
            <a:ext cx="2816276" cy="211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8262"/>
            <a:ext cx="2830272" cy="212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843"/>
            <a:ext cx="2832332" cy="2117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4630" y="1635441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1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5026" y="1639262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2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8184" y="1626209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3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7097" y="3864727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4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07" y="2260599"/>
            <a:ext cx="2835500" cy="2127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69199" y="3860791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5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81673" y="3860790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6</a:t>
            </a: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3285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</Words>
  <Application>Microsoft Office PowerPoint</Application>
  <PresentationFormat>Экран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</cp:revision>
  <dcterms:created xsi:type="dcterms:W3CDTF">2015-05-23T07:31:03Z</dcterms:created>
  <dcterms:modified xsi:type="dcterms:W3CDTF">2015-05-23T07:54:51Z</dcterms:modified>
</cp:coreProperties>
</file>